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56" r:id="rId2"/>
    <p:sldId id="257" r:id="rId3"/>
    <p:sldId id="260" r:id="rId4"/>
    <p:sldId id="258" r:id="rId5"/>
    <p:sldId id="259" r:id="rId6"/>
    <p:sldId id="282" r:id="rId7"/>
    <p:sldId id="261" r:id="rId8"/>
    <p:sldId id="283" r:id="rId9"/>
    <p:sldId id="262" r:id="rId10"/>
    <p:sldId id="263" r:id="rId11"/>
    <p:sldId id="272" r:id="rId12"/>
    <p:sldId id="273" r:id="rId13"/>
    <p:sldId id="285" r:id="rId14"/>
    <p:sldId id="264" r:id="rId15"/>
    <p:sldId id="286" r:id="rId16"/>
    <p:sldId id="287" r:id="rId17"/>
    <p:sldId id="266" r:id="rId18"/>
    <p:sldId id="267" r:id="rId19"/>
    <p:sldId id="279" r:id="rId20"/>
    <p:sldId id="280" r:id="rId21"/>
    <p:sldId id="281" r:id="rId22"/>
    <p:sldId id="268" r:id="rId23"/>
    <p:sldId id="269" r:id="rId24"/>
    <p:sldId id="270" r:id="rId25"/>
    <p:sldId id="277" r:id="rId26"/>
    <p:sldId id="278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97F3-9D95-4A49-B6FA-1EAE6381A0C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BF2B-CB92-467C-933A-D509DABC5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0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BF2B-CB92-467C-933A-D509DABC5C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3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694C14-EFE9-4732-A6F4-89D1535D49AE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68F60E-63A2-42D2-8AAE-992DB840CC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1273985946_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8478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kk-KZ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әлеміне саяхат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2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2051720" y="3068960"/>
            <a:ext cx="2232248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323528" y="1124744"/>
            <a:ext cx="2232248" cy="20882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6516216" y="2924944"/>
            <a:ext cx="2160240" cy="23762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4427984" y="836712"/>
            <a:ext cx="2304256" cy="216024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>
            <a:off x="6948264" y="5877272"/>
            <a:ext cx="1800200" cy="9807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5148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/>
              <a:t>Көк құтанша ақ айдында,</a:t>
            </a:r>
            <a:endParaRPr lang="ru-RU" sz="3200" dirty="0" smtClean="0"/>
          </a:p>
          <a:p>
            <a:r>
              <a:rPr lang="kk-KZ" sz="3200" dirty="0" smtClean="0"/>
              <a:t>Бір аяқпен тұрады.</a:t>
            </a:r>
            <a:endParaRPr lang="ru-RU" sz="3200" dirty="0" smtClean="0"/>
          </a:p>
          <a:p>
            <a:r>
              <a:rPr lang="kk-KZ" sz="3200" dirty="0" smtClean="0"/>
              <a:t>Тұмсығымен ол мұнда,</a:t>
            </a:r>
            <a:endParaRPr lang="ru-RU" sz="3200" dirty="0" smtClean="0"/>
          </a:p>
          <a:p>
            <a:r>
              <a:rPr lang="kk-KZ" sz="3200" dirty="0" smtClean="0"/>
              <a:t>Шыр айналып шығады.</a:t>
            </a:r>
            <a:endParaRPr lang="ru-RU" sz="3200" dirty="0" smtClean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179512" y="5373216"/>
            <a:ext cx="936104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620688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9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869160"/>
            <a:ext cx="37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(циркуль – циркуль - сircle)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1400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59766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Бірдей санды бірнеше рет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Көбейтуден тұрады.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Егер оны ықшамдасаң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Қандай атау болады?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/>
              <a:t>		</a:t>
            </a:r>
            <a:endParaRPr lang="ru-RU" dirty="0"/>
          </a:p>
        </p:txBody>
      </p:sp>
      <p:sp>
        <p:nvSpPr>
          <p:cNvPr id="7" name="Выгнутая вправо стрелка 6">
            <a:hlinkClick r:id="rId2" action="ppaction://hlinksldjump"/>
          </p:cNvPr>
          <p:cNvSpPr/>
          <p:nvPr/>
        </p:nvSpPr>
        <p:spPr>
          <a:xfrm>
            <a:off x="179512" y="5373216"/>
            <a:ext cx="936104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404664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36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Дәреже-степень-degree)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724128" cy="271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5400"/>
            <a:ext cx="8452048" cy="4725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3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517" y="2857402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6200000" flipV="1">
            <a:off x="126235" y="3695897"/>
            <a:ext cx="2809592" cy="1358149"/>
          </a:xfrm>
          <a:prstGeom prst="curvedConnector3">
            <a:avLst>
              <a:gd name="adj1" fmla="val 39644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11"/>
          <p:cNvCxnSpPr/>
          <p:nvPr/>
        </p:nvCxnSpPr>
        <p:spPr>
          <a:xfrm flipV="1">
            <a:off x="764629" y="403964"/>
            <a:ext cx="2851798" cy="1947945"/>
          </a:xfrm>
          <a:prstGeom prst="curvedConnector4">
            <a:avLst>
              <a:gd name="adj1" fmla="val 16287"/>
              <a:gd name="adj2" fmla="val 111735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5364088" y="692696"/>
            <a:ext cx="2720582" cy="754770"/>
          </a:xfrm>
          <a:prstGeom prst="curvedConnector3">
            <a:avLst>
              <a:gd name="adj1" fmla="val 63553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0" y="2395737"/>
            <a:ext cx="3851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Қызықты есептер бухтасы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651330" y="377465"/>
            <a:ext cx="440118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000" b="1" dirty="0" smtClean="0">
                <a:solidFill>
                  <a:srgbClr val="FFFF00"/>
                </a:solidFill>
              </a:rPr>
              <a:t>Жұмбақтағы математика джунглиі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28259" y="1555942"/>
            <a:ext cx="328599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Сәйкестендіру аралы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852936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3800" y="260648"/>
            <a:ext cx="1800200" cy="134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8686800" cy="838200"/>
          </a:xfrm>
        </p:spPr>
        <p:txBody>
          <a:bodyPr/>
          <a:lstStyle/>
          <a:p>
            <a:r>
              <a:rPr lang="kk-KZ" dirty="0" smtClean="0"/>
              <a:t>1 топ</a:t>
            </a:r>
            <a:endParaRPr lang="ru-RU" dirty="0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7056784" cy="516704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19672" y="3284984"/>
            <a:ext cx="2880320" cy="20882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   утзү</a:t>
            </a:r>
          </a:p>
          <a:p>
            <a:r>
              <a:rPr lang="kk-KZ" dirty="0" smtClean="0"/>
              <a:t>   әусел</a:t>
            </a:r>
          </a:p>
          <a:p>
            <a:r>
              <a:rPr lang="kk-KZ" dirty="0" smtClean="0"/>
              <a:t>   раатп</a:t>
            </a:r>
          </a:p>
          <a:p>
            <a:r>
              <a:rPr lang="kk-KZ" dirty="0" smtClean="0"/>
              <a:t>   ңедуте</a:t>
            </a:r>
          </a:p>
          <a:p>
            <a:r>
              <a:rPr lang="kk-KZ" dirty="0" smtClean="0"/>
              <a:t>   әдтреп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2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2</a:t>
            </a:r>
            <a:r>
              <a:rPr lang="kk-KZ" dirty="0" smtClean="0"/>
              <a:t> топ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 </a:t>
            </a:r>
            <a:r>
              <a:rPr lang="kk-KZ" dirty="0" smtClean="0"/>
              <a:t>  кепмте</a:t>
            </a:r>
          </a:p>
          <a:p>
            <a:r>
              <a:rPr lang="kk-KZ" dirty="0"/>
              <a:t> </a:t>
            </a:r>
            <a:r>
              <a:rPr lang="kk-KZ" dirty="0" smtClean="0"/>
              <a:t>  туалнра</a:t>
            </a:r>
          </a:p>
          <a:p>
            <a:r>
              <a:rPr lang="kk-KZ" dirty="0"/>
              <a:t> </a:t>
            </a:r>
            <a:r>
              <a:rPr lang="kk-KZ" dirty="0" smtClean="0"/>
              <a:t>  ыызсшғ</a:t>
            </a:r>
          </a:p>
          <a:p>
            <a:r>
              <a:rPr lang="kk-KZ" dirty="0"/>
              <a:t> </a:t>
            </a:r>
            <a:r>
              <a:rPr lang="kk-KZ" dirty="0" smtClean="0"/>
              <a:t>  реңшбе</a:t>
            </a:r>
          </a:p>
          <a:p>
            <a:r>
              <a:rPr lang="kk-KZ" dirty="0"/>
              <a:t> </a:t>
            </a:r>
            <a:r>
              <a:rPr lang="kk-KZ" dirty="0" smtClean="0"/>
              <a:t>  ршаыш </a:t>
            </a:r>
          </a:p>
          <a:p>
            <a:endParaRPr lang="ru-RU" dirty="0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558520"/>
            <a:ext cx="7056784" cy="5299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1565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/>
              <a:t> </a:t>
            </a:r>
            <a:r>
              <a:rPr lang="kk-KZ" sz="2400" b="1" dirty="0" smtClean="0"/>
              <a:t>  кепмте</a:t>
            </a:r>
          </a:p>
          <a:p>
            <a:endParaRPr lang="kk-KZ" sz="2400" b="1" dirty="0"/>
          </a:p>
          <a:p>
            <a:r>
              <a:rPr lang="kk-KZ" sz="2400" b="1" dirty="0"/>
              <a:t>   </a:t>
            </a:r>
            <a:r>
              <a:rPr lang="kk-KZ" sz="2400" b="1" dirty="0" smtClean="0"/>
              <a:t>туалнра</a:t>
            </a:r>
          </a:p>
          <a:p>
            <a:endParaRPr lang="kk-KZ" sz="2400" b="1" dirty="0"/>
          </a:p>
          <a:p>
            <a:r>
              <a:rPr lang="kk-KZ" sz="2400" b="1" dirty="0"/>
              <a:t>   </a:t>
            </a:r>
            <a:r>
              <a:rPr lang="kk-KZ" sz="2400" b="1" dirty="0" smtClean="0"/>
              <a:t>ыызсшғ</a:t>
            </a:r>
          </a:p>
          <a:p>
            <a:endParaRPr lang="kk-KZ" sz="2400" b="1" dirty="0"/>
          </a:p>
          <a:p>
            <a:r>
              <a:rPr lang="kk-KZ" sz="2400" b="1" dirty="0"/>
              <a:t>   </a:t>
            </a:r>
            <a:r>
              <a:rPr lang="kk-KZ" sz="2400" b="1" dirty="0" smtClean="0"/>
              <a:t>реңшбе</a:t>
            </a:r>
          </a:p>
          <a:p>
            <a:endParaRPr lang="kk-KZ" sz="2400" b="1" dirty="0"/>
          </a:p>
          <a:p>
            <a:r>
              <a:rPr lang="kk-KZ" sz="2400" b="1" dirty="0"/>
              <a:t>   ршаыш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48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517" y="2857402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6200000" flipV="1">
            <a:off x="126235" y="3695897"/>
            <a:ext cx="2809592" cy="1358149"/>
          </a:xfrm>
          <a:prstGeom prst="curvedConnector3">
            <a:avLst>
              <a:gd name="adj1" fmla="val 39644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11"/>
          <p:cNvCxnSpPr/>
          <p:nvPr/>
        </p:nvCxnSpPr>
        <p:spPr>
          <a:xfrm flipV="1">
            <a:off x="764629" y="403964"/>
            <a:ext cx="2851798" cy="1947945"/>
          </a:xfrm>
          <a:prstGeom prst="curvedConnector4">
            <a:avLst>
              <a:gd name="adj1" fmla="val 16287"/>
              <a:gd name="adj2" fmla="val 111735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5364088" y="692696"/>
            <a:ext cx="2720582" cy="754770"/>
          </a:xfrm>
          <a:prstGeom prst="curvedConnector3">
            <a:avLst>
              <a:gd name="adj1" fmla="val 63553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5400000">
            <a:off x="6508173" y="2241674"/>
            <a:ext cx="2464357" cy="2016224"/>
          </a:xfrm>
          <a:prstGeom prst="curvedConnector3">
            <a:avLst>
              <a:gd name="adj1" fmla="val 39987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0" y="2395737"/>
            <a:ext cx="3851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Қызықты есептер бухтасы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651330" y="377465"/>
            <a:ext cx="440118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000" b="1" dirty="0" smtClean="0">
                <a:solidFill>
                  <a:srgbClr val="FFFF00"/>
                </a:solidFill>
              </a:rPr>
              <a:t>Жұмбақтағы математика джунглиі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28259" y="1555942"/>
            <a:ext cx="328599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Сәйкестендіру аралы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167336" y="4581128"/>
            <a:ext cx="59766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Математикалы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 жекпе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жағалауы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852936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56992"/>
            <a:ext cx="1800200" cy="134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okina_l__p__shablon_shkolnyy_2-4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476672"/>
            <a:ext cx="3941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шырпыны</a:t>
            </a:r>
            <a:r>
              <a:rPr lang="ru-RU" dirty="0" smtClean="0"/>
              <a:t> </a:t>
            </a:r>
            <a:r>
              <a:rPr lang="ru-RU" dirty="0" err="1" smtClean="0"/>
              <a:t>қозғап</a:t>
            </a:r>
            <a:r>
              <a:rPr lang="ru-RU" dirty="0" smtClean="0"/>
              <a:t> 7 </a:t>
            </a:r>
            <a:r>
              <a:rPr lang="ru-RU" dirty="0" err="1" smtClean="0"/>
              <a:t>саның</a:t>
            </a:r>
            <a:r>
              <a:rPr lang="ru-RU" dirty="0" smtClean="0"/>
              <a:t> </a:t>
            </a:r>
            <a:r>
              <a:rPr lang="ru-RU" dirty="0" err="1" smtClean="0"/>
              <a:t>шығар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988840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07704" y="1988840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3140968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1988840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07704" y="3212976"/>
            <a:ext cx="0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9552" y="4869160"/>
            <a:ext cx="13681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7744" y="3356992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87824" y="2420888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95936" y="2060848"/>
            <a:ext cx="13681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64088" y="2060848"/>
            <a:ext cx="0" cy="2520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80112" y="3717032"/>
            <a:ext cx="115212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92280" y="2132856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532440" y="2204864"/>
            <a:ext cx="72008" cy="23762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52120" y="2780928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23а-300x223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3212976"/>
            <a:ext cx="13681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1680" y="3212976"/>
            <a:ext cx="0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07704" y="4221088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3501008"/>
            <a:ext cx="0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23928" y="3284984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851920" y="3284984"/>
            <a:ext cx="72008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4365104"/>
            <a:ext cx="1080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932040" y="4365104"/>
            <a:ext cx="72008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779912" y="5373216"/>
            <a:ext cx="115212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20072" y="4005064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76056" y="4869160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876256" y="3429000"/>
            <a:ext cx="504056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236296" y="3429000"/>
            <a:ext cx="144016" cy="19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740352" y="3429000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668344" y="3501008"/>
            <a:ext cx="72008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8676456" y="3429000"/>
            <a:ext cx="72008" cy="19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740352" y="5373216"/>
            <a:ext cx="936104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6268" y="-1117450"/>
            <a:ext cx="6839182" cy="91117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608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fon_domashk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7544" y="2636912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619672" y="2636912"/>
            <a:ext cx="72008" cy="2160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07704" y="2492896"/>
            <a:ext cx="792088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27784" y="2564904"/>
            <a:ext cx="72008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87824" y="3501008"/>
            <a:ext cx="15121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2852936"/>
            <a:ext cx="0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644008" y="2780928"/>
            <a:ext cx="576064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148064" y="2780928"/>
            <a:ext cx="72008" cy="19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36096" y="3284984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36096" y="3933056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60232" y="2636912"/>
            <a:ext cx="504056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092280" y="2708920"/>
            <a:ext cx="72008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80312" y="2708920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388424" y="270892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524328" y="3645024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452320" y="3645024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452320" y="465313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صورة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268760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19672" y="1268760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5536" y="2492896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536" y="249289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5536" y="3501008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51720" y="2348880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99792" y="1556792"/>
            <a:ext cx="0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63888" y="1340768"/>
            <a:ext cx="504056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995936" y="1268760"/>
            <a:ext cx="72008" cy="2304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5976" y="1340768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1340768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5976" y="2348880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08104" y="2348880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427984" y="3501008"/>
            <a:ext cx="1080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80112" y="2060848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52120" y="2780928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020272" y="1412776"/>
            <a:ext cx="43204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452320" y="1412776"/>
            <a:ext cx="0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740352" y="1412776"/>
            <a:ext cx="9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668344" y="1412776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711952" y="1412776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668344" y="2420888"/>
            <a:ext cx="1043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668344" y="2420888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740352" y="3356992"/>
            <a:ext cx="97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711952" y="249289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517" y="2857402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6200000" flipV="1">
            <a:off x="126235" y="3695897"/>
            <a:ext cx="2809592" cy="1358149"/>
          </a:xfrm>
          <a:prstGeom prst="curvedConnector3">
            <a:avLst>
              <a:gd name="adj1" fmla="val 39644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11"/>
          <p:cNvCxnSpPr/>
          <p:nvPr/>
        </p:nvCxnSpPr>
        <p:spPr>
          <a:xfrm flipV="1">
            <a:off x="764629" y="403964"/>
            <a:ext cx="2851798" cy="1947945"/>
          </a:xfrm>
          <a:prstGeom prst="curvedConnector4">
            <a:avLst>
              <a:gd name="adj1" fmla="val 16287"/>
              <a:gd name="adj2" fmla="val 111735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5364088" y="692696"/>
            <a:ext cx="2720582" cy="754770"/>
          </a:xfrm>
          <a:prstGeom prst="curvedConnector3">
            <a:avLst>
              <a:gd name="adj1" fmla="val 63553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5400000">
            <a:off x="6508173" y="2241674"/>
            <a:ext cx="2464357" cy="2016224"/>
          </a:xfrm>
          <a:prstGeom prst="curvedConnector3">
            <a:avLst>
              <a:gd name="adj1" fmla="val 39987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5374466" y="5081723"/>
            <a:ext cx="3446006" cy="939564"/>
          </a:xfrm>
          <a:prstGeom prst="curvedConnector3">
            <a:avLst>
              <a:gd name="adj1" fmla="val 15333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0" y="2395737"/>
            <a:ext cx="3851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Қызықты есептер бухтасы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651330" y="377465"/>
            <a:ext cx="440118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000" b="1" dirty="0" smtClean="0">
                <a:solidFill>
                  <a:srgbClr val="FFFF00"/>
                </a:solidFill>
              </a:rPr>
              <a:t>Жұмбақтағы математика джунглиі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728259" y="1555942"/>
            <a:ext cx="328599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Сәйкестендіру аралы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167336" y="4581128"/>
            <a:ext cx="59766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Математикалы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 жекпе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жағалауы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1187624" y="5805264"/>
            <a:ext cx="41327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Жоғалған сандар даласы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2852936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5157192"/>
            <a:ext cx="1800200" cy="134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87499" y="1787176"/>
          <a:ext cx="6121401" cy="4379722"/>
        </p:xfrm>
        <a:graphic>
          <a:graphicData uri="http://schemas.openxmlformats.org/drawingml/2006/table">
            <a:tbl>
              <a:tblPr/>
              <a:tblGrid>
                <a:gridCol w="2040467"/>
                <a:gridCol w="2040467"/>
                <a:gridCol w="2040467"/>
              </a:tblGrid>
              <a:tr h="1200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72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kumimoji="0" lang="ru-RU" sz="7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7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17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7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7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7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Ромб 2"/>
          <p:cNvSpPr/>
          <p:nvPr/>
        </p:nvSpPr>
        <p:spPr>
          <a:xfrm>
            <a:off x="1763688" y="1844824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3851920" y="1844824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3851920" y="3501008"/>
            <a:ext cx="1584176" cy="11521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923928" y="4797152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1907704" y="4725144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9602"/>
          <a:ext cx="6096000" cy="405879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4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18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61" marR="91061" marT="45530" marB="455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Ромб 2"/>
          <p:cNvSpPr/>
          <p:nvPr/>
        </p:nvSpPr>
        <p:spPr>
          <a:xfrm>
            <a:off x="3635896" y="1340768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1475656" y="2708920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5724128" y="2708920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1835696" y="4077072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779912" y="4149080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525905"/>
          <a:ext cx="6096000" cy="380619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26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67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6700" dirty="0"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42862" marB="42862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Ромб 2"/>
          <p:cNvSpPr/>
          <p:nvPr/>
        </p:nvSpPr>
        <p:spPr>
          <a:xfrm>
            <a:off x="3419872" y="1412776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5436096" y="2708920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1259632" y="2636912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1331640" y="4077072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3491880" y="4005064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87499" y="1787176"/>
          <a:ext cx="6121401" cy="4059936"/>
        </p:xfrm>
        <a:graphic>
          <a:graphicData uri="http://schemas.openxmlformats.org/drawingml/2006/table">
            <a:tbl>
              <a:tblPr/>
              <a:tblGrid>
                <a:gridCol w="2040467"/>
                <a:gridCol w="2040467"/>
                <a:gridCol w="2040467"/>
              </a:tblGrid>
              <a:tr h="120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22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200" dirty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Ромб 2"/>
          <p:cNvSpPr/>
          <p:nvPr/>
        </p:nvSpPr>
        <p:spPr>
          <a:xfrm>
            <a:off x="1691680" y="1772816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3779912" y="1772816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5940152" y="1772816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563888" y="3068960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5508104" y="3068960"/>
            <a:ext cx="1584176" cy="14401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3d79ff69e333024ac16a9c2c133e0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0047" y="2348880"/>
            <a:ext cx="9344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Назарлары</a:t>
            </a:r>
            <a:r>
              <a:rPr lang="kk-K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ңызға рахмет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Математика кемесімен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ӘЛЕМІНЕ </a:t>
            </a:r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жету </a:t>
            </a:r>
            <a:r>
              <a:rPr lang="kk-KZ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“Қызықты есептер ”бухтасы, «Жұмбақтағы математика» джунглиі,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«Сәйкестендіру» аралы, “Математикалық жекпе жек”жағалауы, “Жоғалған сандар”даласы аялдамаларынан </a:t>
            </a:r>
            <a:r>
              <a:rPr lang="kk-KZ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өтуіміз керек. </a:t>
            </a:r>
            <a:endParaRPr lang="kk-KZ" sz="24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 кемесіне отыру </a:t>
            </a:r>
            <a:r>
              <a:rPr lang="kk-KZ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kk-KZ" sz="2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билет </a:t>
            </a:r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алуымыз керек: </a:t>
            </a:r>
            <a:r>
              <a:rPr lang="kk-KZ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Кассадан </a:t>
            </a:r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кемемізге отыру үшін топтар өздерін таныстырады.Яғни топтың аты,ұраны және де топтың құрамындағы саяхатшыларымыз өздерін жеке жеке таныстырып өтеді.</a:t>
            </a:r>
            <a:endParaRPr lang="kk-KZ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6544" y="4581128"/>
            <a:ext cx="330745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517" y="2857402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6200000" flipV="1">
            <a:off x="126235" y="3695897"/>
            <a:ext cx="2809592" cy="1358149"/>
          </a:xfrm>
          <a:prstGeom prst="curvedConnector3">
            <a:avLst>
              <a:gd name="adj1" fmla="val 39644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764629" y="403964"/>
            <a:ext cx="2851798" cy="1947945"/>
          </a:xfrm>
          <a:prstGeom prst="curvedConnector4">
            <a:avLst>
              <a:gd name="adj1" fmla="val 16287"/>
              <a:gd name="adj2" fmla="val 111735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5364088" y="692696"/>
            <a:ext cx="2720582" cy="754770"/>
          </a:xfrm>
          <a:prstGeom prst="curvedConnector3">
            <a:avLst>
              <a:gd name="adj1" fmla="val 63553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5400000">
            <a:off x="6508173" y="2241674"/>
            <a:ext cx="2464357" cy="2016224"/>
          </a:xfrm>
          <a:prstGeom prst="curvedConnector3">
            <a:avLst>
              <a:gd name="adj1" fmla="val 39987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0800000" flipV="1">
            <a:off x="5374466" y="5081723"/>
            <a:ext cx="3446006" cy="939564"/>
          </a:xfrm>
          <a:prstGeom prst="curvedConnector3">
            <a:avLst>
              <a:gd name="adj1" fmla="val 15333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3"/>
          <p:cNvSpPr txBox="1"/>
          <p:nvPr/>
        </p:nvSpPr>
        <p:spPr>
          <a:xfrm>
            <a:off x="0" y="2395737"/>
            <a:ext cx="3851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Қызықты есептер бухтасы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651330" y="377465"/>
            <a:ext cx="440118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000" b="1" dirty="0" smtClean="0">
                <a:solidFill>
                  <a:srgbClr val="FFFF00"/>
                </a:solidFill>
              </a:rPr>
              <a:t>Жұмбақтағы математика джунглиі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8" name="TextBox 3"/>
          <p:cNvSpPr txBox="1"/>
          <p:nvPr/>
        </p:nvSpPr>
        <p:spPr>
          <a:xfrm>
            <a:off x="5728259" y="1555942"/>
            <a:ext cx="328599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Сәйкестендіру аралы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3167336" y="4581128"/>
            <a:ext cx="597666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Математикалы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 жекпе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жағалауы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1187624" y="5805264"/>
            <a:ext cx="413276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Жоғалған сандар даласы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Скругленная соединительная линия 2"/>
          <p:cNvCxnSpPr/>
          <p:nvPr/>
        </p:nvCxnSpPr>
        <p:spPr>
          <a:xfrm rot="16200000" flipV="1">
            <a:off x="126235" y="3695897"/>
            <a:ext cx="2809592" cy="1358149"/>
          </a:xfrm>
          <a:prstGeom prst="curvedConnector3">
            <a:avLst>
              <a:gd name="adj1" fmla="val 39644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2395737"/>
            <a:ext cx="3851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Қызықты есептер бухтасы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96952"/>
            <a:ext cx="1800200" cy="134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55776" y="2852936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503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20080" y="1196752"/>
            <a:ext cx="9972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Логика өнері - адамның ақыл-парасатын жетілдіруге көмектесетін құрал.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Әбу Насыр Әл-Фараби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читать-кни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3888013" cy="32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льль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Қалам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тұрады,кітап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қымбат.3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қалам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1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тоқаш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тұрады.5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тоқаш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пен 2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корап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тұз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тұрса,1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қорап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тұз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29000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Алматтың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ақшасы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бар.Гүлденнің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ақшасы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Екеуінде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13176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Інісінің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асығы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быр,а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ғасы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асығы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артық.Екеуінде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асық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д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69332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Столдың төрт бұрышы бар. Егер бір бұрышты кесіп тастаса, неше бұрыш қалады?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24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Екі адам 4 сағат шахмат ойнады. Олардың әрқайсысы неше сағат ойнады?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Жанұяда 2 ұл және әр ұлдың 2 әпкесі, 1әкесі бар. Әр  қыздың бір анасы бар. Жанұяда барлығы қанша адам бар?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Ұшақ Семейден Алматыға дейін 1 сағат 20 минут ұшады, ал кері қарай 80 минут ұшады. Бұл айырмашылықты қалай түсінесің</a:t>
            </a: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Қандай жолмен еш уақытта адам жүрмейді?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4 ұлда неше саусақ бар?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1"/>
            <a:ext cx="9156700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кругленная соединительная линия 4"/>
          <p:cNvCxnSpPr/>
          <p:nvPr/>
        </p:nvCxnSpPr>
        <p:spPr>
          <a:xfrm rot="16200000" flipV="1">
            <a:off x="126235" y="3695897"/>
            <a:ext cx="2809592" cy="1358149"/>
          </a:xfrm>
          <a:prstGeom prst="curvedConnector3">
            <a:avLst>
              <a:gd name="adj1" fmla="val 39644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395737"/>
            <a:ext cx="38519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400" b="1" dirty="0" smtClean="0">
                <a:solidFill>
                  <a:srgbClr val="FFFF00"/>
                </a:solidFill>
              </a:rPr>
              <a:t>Қызықты есептер бухтасы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852936"/>
            <a:ext cx="432048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әлемі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Скругленная соединительная линия 11"/>
          <p:cNvCxnSpPr/>
          <p:nvPr/>
        </p:nvCxnSpPr>
        <p:spPr>
          <a:xfrm flipV="1">
            <a:off x="764629" y="403964"/>
            <a:ext cx="2851798" cy="1947945"/>
          </a:xfrm>
          <a:prstGeom prst="curvedConnector4">
            <a:avLst>
              <a:gd name="adj1" fmla="val 16287"/>
              <a:gd name="adj2" fmla="val 111735"/>
            </a:avLst>
          </a:prstGeom>
          <a:ln>
            <a:solidFill>
              <a:srgbClr val="FFFF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1835696" y="476672"/>
            <a:ext cx="440118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2000" b="1" dirty="0" smtClean="0">
                <a:solidFill>
                  <a:srgbClr val="FFFF00"/>
                </a:solidFill>
              </a:rPr>
              <a:t>Жұмбақтағы математика джунглиі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620688"/>
            <a:ext cx="1800200" cy="134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556</TotalTime>
  <Words>443</Words>
  <Application>Microsoft Office PowerPoint</Application>
  <PresentationFormat>Экран (4:3)</PresentationFormat>
  <Paragraphs>126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топ</vt:lpstr>
      <vt:lpstr>2 топ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Айжан</cp:lastModifiedBy>
  <cp:revision>58</cp:revision>
  <dcterms:created xsi:type="dcterms:W3CDTF">2015-11-17T16:38:13Z</dcterms:created>
  <dcterms:modified xsi:type="dcterms:W3CDTF">2018-01-10T09:33:16Z</dcterms:modified>
</cp:coreProperties>
</file>